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3" d="100"/>
          <a:sy n="43" d="100"/>
        </p:scale>
        <p:origin x="81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sz="5800" b="1" spc="-174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>
            <a:spLocks noGrp="1"/>
          </p:cNvSpPr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- Alt 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>
            <a:spLocks noGrp="1"/>
          </p:cNvSpPr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z="9000" spc="-180"/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>
            <a:spLocks noGrp="1"/>
          </p:cNvSpPr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530506816_2881x1921.jpg"/>
          <p:cNvSpPr>
            <a:spLocks noGrp="1"/>
          </p:cNvSpPr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1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-197" baseline="0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17"/>
        </a:buBlip>
        <a:tabLst/>
        <a:defRPr sz="4600" b="0" i="0" u="none" strike="noStrike" cap="none" spc="0" baseline="0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>
            <a:spLocks noGrp="1"/>
          </p:cNvSpPr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z="9300" spc="-186"/>
            </a:pPr>
            <a:r>
              <a:t>Shufersal </a:t>
            </a:r>
          </a:p>
          <a:p>
            <a:pPr>
              <a:defRPr sz="9300" spc="-186"/>
            </a:pPr>
            <a:endParaRPr/>
          </a:p>
          <a:p>
            <a:r>
              <a:t>item substitute system for On-line sales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7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Last stage</a:t>
            </a:r>
          </a:p>
        </p:txBody>
      </p:sp>
      <p:sp>
        <p:nvSpPr>
          <p:cNvPr id="170" name="predictions - enrichment did not bring the expected value… 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r>
              <a:t>predictions - enrichment did not bring the expected value… ?</a:t>
            </a:r>
          </a:p>
          <a:p>
            <a:pPr>
              <a:buBlip>
                <a:blip r:embed="rId2"/>
              </a:buBlip>
            </a:pPr>
            <a:r>
              <a:t>Cans &amp; Detregents</a:t>
            </a:r>
          </a:p>
          <a:p>
            <a:pPr>
              <a:buBlip>
                <a:blip r:embed="rId2"/>
              </a:buBlip>
            </a:pPr>
            <a:r>
              <a:t>Predict proba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Conclusion</a:t>
            </a:r>
          </a:p>
        </p:txBody>
      </p:sp>
      <p:sp>
        <p:nvSpPr>
          <p:cNvPr id="173" name="Model is robust and vali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is robust and valid</a:t>
            </a:r>
          </a:p>
          <a:p>
            <a:pPr>
              <a:buBlip>
                <a:blip r:embed="rId2"/>
              </a:buBlip>
            </a:pPr>
            <a:r>
              <a:t>models over different data,  random forest, predict acceptance, mechanism quality, new recommendation  based on predict probe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uture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Future options</a:t>
            </a:r>
          </a:p>
        </p:txBody>
      </p:sp>
      <p:sp>
        <p:nvSpPr>
          <p:cNvPr id="176" name="Model per division over all products tre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per division over all products tree</a:t>
            </a:r>
          </a:p>
          <a:p>
            <a:pPr>
              <a:buBlip>
                <a:blip r:embed="rId2"/>
              </a:buBlip>
            </a:pPr>
            <a:r>
              <a:t>clustering</a:t>
            </a:r>
          </a:p>
          <a:p>
            <a:pPr>
              <a:buBlip>
                <a:blip r:embed="rId2"/>
              </a:buBlip>
            </a:pPr>
            <a:r>
              <a:t>personalization!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46" name="Business Iss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Business Issue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Target value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EDA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Data Preparation &amp; Data Manipulation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Models &amp; Scores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Last stage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Conclusion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Future options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Business Iss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Business Issue</a:t>
            </a:r>
          </a:p>
        </p:txBody>
      </p:sp>
      <p:sp>
        <p:nvSpPr>
          <p:cNvPr id="149" name="not having sub prod or having bad sub prod, cut sales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not having sub prod or having bad sub prod, cut sales! </a:t>
            </a:r>
          </a:p>
          <a:p>
            <a:pPr>
              <a:buBlip>
                <a:blip r:embed="rId2"/>
              </a:buBlip>
            </a:pPr>
            <a:r>
              <a:t>Only one chance to win!</a:t>
            </a:r>
          </a:p>
          <a:p>
            <a:pPr>
              <a:buBlip>
                <a:blip r:embed="rId2"/>
              </a:buBlip>
            </a:pPr>
            <a:r>
              <a:t>Our data is from Shufersal, On-line sales</a:t>
            </a:r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r>
              <a:t>Bazzzz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arget va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Target value</a:t>
            </a:r>
          </a:p>
        </p:txBody>
      </p:sp>
      <p:sp>
        <p:nvSpPr>
          <p:cNvPr id="152" name="Will the customer approve?  Precision &amp; f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Will the customer approve?  Precision &amp; f1</a:t>
            </a:r>
          </a:p>
          <a:p>
            <a:pPr>
              <a:buBlip>
                <a:blip r:embed="rId2"/>
              </a:buBlip>
            </a:pPr>
            <a:r>
              <a:t>How good the current replace mechanism? </a:t>
            </a:r>
          </a:p>
          <a:p>
            <a:pPr>
              <a:buBlip>
                <a:blip r:embed="rId2"/>
              </a:buBlip>
            </a:pPr>
            <a:r>
              <a:t>Recommending the “Best” substitutes - Top 2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dirty="0"/>
              <a:t>EDA</a:t>
            </a:r>
          </a:p>
        </p:txBody>
      </p:sp>
      <p:sp>
        <p:nvSpPr>
          <p:cNvPr id="155" name="What data we go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buBlip>
                <a:blip r:embed="rId2"/>
              </a:buBlip>
            </a:pPr>
            <a:r>
              <a:rPr lang="en-US" dirty="0"/>
              <a:t>Data distribution</a:t>
            </a:r>
            <a:endParaRPr dirty="0"/>
          </a:p>
          <a:p>
            <a:pPr>
              <a:buBlip>
                <a:blip r:embed="rId2"/>
              </a:buBlip>
            </a:pPr>
            <a:r>
              <a:rPr lang="en-US" dirty="0"/>
              <a:t>Distribution over time</a:t>
            </a:r>
            <a:endParaRPr dirty="0"/>
          </a:p>
          <a:p>
            <a:pPr>
              <a:buBlip>
                <a:blip r:embed="rId2"/>
              </a:buBlip>
            </a:pPr>
            <a:r>
              <a:rPr lang="en-US" dirty="0"/>
              <a:t>Substitute groups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57AB02-6F67-4AD8-AFC3-551E3CBB8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5021" y="1230189"/>
            <a:ext cx="5334000" cy="3190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938FBE-EC36-4E43-8709-6FAEA4255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016" y="9185493"/>
            <a:ext cx="5334000" cy="355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FC8DF9-EB28-41DC-88F5-F6B853EF2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7467" y="5184529"/>
            <a:ext cx="13827317" cy="68394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1E3F-1772-475A-90C0-DD6AFAD2E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68F95-ECA7-4D8E-A2CA-3C828EE27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9F2E00-E981-4A85-90D1-2A86D06FB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83" y="680225"/>
            <a:ext cx="22904602" cy="1232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964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ata Preparation &amp; Data Manipulation  — it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Data Preparation &amp; Data Manipulation  — itay</a:t>
            </a:r>
          </a:p>
        </p:txBody>
      </p:sp>
      <p:sp>
        <p:nvSpPr>
          <p:cNvPr id="158" name="Difffffff varying typ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Difffffff varying types</a:t>
            </a:r>
          </a:p>
          <a:p>
            <a:pPr>
              <a:buBlip>
                <a:blip r:embed="rId2"/>
              </a:buBlip>
            </a:pPr>
            <a:r>
              <a:t>Dummies</a:t>
            </a:r>
          </a:p>
          <a:p>
            <a:pPr>
              <a:buBlip>
                <a:blip r:embed="rId2"/>
              </a:buBlip>
            </a:pPr>
            <a:r>
              <a:t>product statistics panel by price </a:t>
            </a:r>
          </a:p>
          <a:p>
            <a:pPr>
              <a:buBlip>
                <a:blip r:embed="rId2"/>
              </a:buBlip>
            </a:pPr>
            <a:r>
              <a:t>Date to period - holiday indication</a:t>
            </a:r>
          </a:p>
          <a:p>
            <a:pPr>
              <a:buBlip>
                <a:blip r:embed="rId2"/>
              </a:buBlip>
            </a:pPr>
            <a:r>
              <a:t>important info - Promoted products, ingredients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1" name="8 Model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8 Models</a:t>
            </a:r>
          </a:p>
          <a:p>
            <a:pPr>
              <a:buBlip>
                <a:blip r:embed="rId2"/>
              </a:buBlip>
            </a:pPr>
            <a:r>
              <a:t>Overfit, validate and stabilize. List of models, table of scores. Ccp, grid .  What came up!? - feature importance / diff ? Feature importance….!  ROC AUC Voting, cross validation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odels &amp; Sco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sz="4600" b="0" spc="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t>Models &amp; Scores </a:t>
            </a:r>
          </a:p>
        </p:txBody>
      </p:sp>
      <p:sp>
        <p:nvSpPr>
          <p:cNvPr id="164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223</Words>
  <Application>Microsoft Office PowerPoint</Application>
  <PresentationFormat>Custom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Helvetica Neue</vt:lpstr>
      <vt:lpstr>Helvetica Neue Bold Condensed</vt:lpstr>
      <vt:lpstr>Superclarendon Regular</vt:lpstr>
      <vt:lpstr>New_Template6</vt:lpstr>
      <vt:lpstr>Shufersal   item substitute system for On-line sales</vt:lpstr>
      <vt:lpstr>Agenda</vt:lpstr>
      <vt:lpstr>Business Issue</vt:lpstr>
      <vt:lpstr>Target value</vt:lpstr>
      <vt:lpstr>EDA</vt:lpstr>
      <vt:lpstr>PowerPoint Presentation</vt:lpstr>
      <vt:lpstr>Data Preparation &amp; Data Manipulation  — itay</vt:lpstr>
      <vt:lpstr>Models &amp; Scores </vt:lpstr>
      <vt:lpstr>Models &amp; Scores </vt:lpstr>
      <vt:lpstr>Models &amp; Scores </vt:lpstr>
      <vt:lpstr>Last stage</vt:lpstr>
      <vt:lpstr>Conclusion</vt:lpstr>
      <vt:lpstr>Future options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Shufersal   item substitute system for On-line sales</dc:title>
  <cp:lastModifiedBy>Daniel Koren</cp:lastModifiedBy>
  <cp:revision>4</cp:revision>
  <dcterms:modified xsi:type="dcterms:W3CDTF">2021-05-06T20:40:00Z</dcterms:modified>
</cp:coreProperties>
</file>